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EEE"/>
    <a:srgbClr val="15100B"/>
    <a:srgbClr val="1B1414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/>
    <p:restoredTop sz="94754"/>
  </p:normalViewPr>
  <p:slideViewPr>
    <p:cSldViewPr snapToGrid="0" snapToObjects="1">
      <p:cViewPr varScale="1">
        <p:scale>
          <a:sx n="137" d="100"/>
          <a:sy n="137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9e9216e8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9e9216e8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c3d232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c3d232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2dcdb5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2dcdb5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e9216e8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e9216e8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e9216e8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9e9216e8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ac3d232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ac3d2328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D1D1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n--80asmhqn.xn--p1ai/SPPO/index.php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2450" y="220725"/>
            <a:ext cx="68736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400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Сайт по профориентации</a:t>
            </a:r>
            <a:r>
              <a:rPr lang="ru" sz="240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F5F5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572000" y="1204550"/>
            <a:ext cx="43929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solidFill>
                  <a:srgbClr val="477EED"/>
                </a:solidFill>
                <a:latin typeface="Open Sans"/>
                <a:ea typeface="Open Sans"/>
                <a:cs typeface="Open Sans"/>
                <a:sym typeface="Open Sans"/>
              </a:rPr>
              <a:t>СППО.</a:t>
            </a:r>
            <a:r>
              <a:rPr lang="ru" sz="4500">
                <a:solidFill>
                  <a:srgbClr val="477EED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4500">
              <a:solidFill>
                <a:srgbClr val="477EE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24800" y="4615500"/>
            <a:ext cx="45192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Саакян Кирилл, Александр Экарев</a:t>
            </a:r>
            <a:endParaRPr sz="2000">
              <a:solidFill>
                <a:srgbClr val="F5F5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6700" y="4615500"/>
            <a:ext cx="3240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Юлия Александровна </a:t>
            </a:r>
            <a:endParaRPr sz="2000">
              <a:solidFill>
                <a:srgbClr val="F5F5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66200" y="77500"/>
            <a:ext cx="25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Актуальность</a:t>
            </a:r>
            <a:endParaRPr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70950" y="2574025"/>
            <a:ext cx="6945000" cy="2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5F5F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F5F5F5"/>
                </a:solidFill>
              </a:rPr>
              <a:t>Благодаря качественной профориентации в раннем возрасте школьник определит свои желания и интересы, что поможет ему начать развитие в нужной сфере и преуспеть как в ней, так и в жизни в целом.</a:t>
            </a:r>
            <a:endParaRPr sz="2100">
              <a:solidFill>
                <a:srgbClr val="F5F5F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5F5F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5F5F5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125" y="3063300"/>
            <a:ext cx="2252350" cy="22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78125" y="1345225"/>
            <a:ext cx="5212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5F5F5"/>
                </a:solidFill>
              </a:rPr>
              <a:t>Вопрос “Кем быть?” – жизненно важный и касается каждого. Ответ на него оказывает влияние на всю дальнейшую жизнь человека. </a:t>
            </a:r>
            <a:endParaRPr sz="20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11410"/>
          <a:stretch/>
        </p:blipFill>
        <p:spPr>
          <a:xfrm>
            <a:off x="166188" y="1503625"/>
            <a:ext cx="2913618" cy="1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72575" y="77125"/>
            <a:ext cx="1095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Цель</a:t>
            </a:r>
            <a:endParaRPr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14600" y="599681"/>
            <a:ext cx="89445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dirty="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   Мы считаем, что </a:t>
            </a:r>
            <a:r>
              <a:rPr lang="ru" sz="2400" dirty="0">
                <a:solidFill>
                  <a:srgbClr val="F5F5F5"/>
                </a:solidFill>
                <a:highlight>
                  <a:srgbClr val="477EEE"/>
                </a:highlight>
                <a:latin typeface="Open Sans"/>
                <a:ea typeface="Open Sans"/>
                <a:cs typeface="Open Sans"/>
                <a:sym typeface="Open Sans"/>
              </a:rPr>
              <a:t>каждый</a:t>
            </a:r>
            <a:r>
              <a:rPr lang="ru" sz="2400" dirty="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 школьник нуждается в качественной и быстрой профориентации. </a:t>
            </a:r>
            <a:endParaRPr sz="24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63452">
            <a:off x="-55856" y="2019299"/>
            <a:ext cx="615104" cy="73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23019">
            <a:off x="599644" y="1859737"/>
            <a:ext cx="615104" cy="73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42">
            <a:off x="1321088" y="1941428"/>
            <a:ext cx="560799" cy="66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63701">
            <a:off x="1916795" y="1817749"/>
            <a:ext cx="615104" cy="73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46">
            <a:off x="2584982" y="1949037"/>
            <a:ext cx="615103" cy="7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8386">
            <a:off x="3267433" y="1859737"/>
            <a:ext cx="615103" cy="7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55217">
            <a:off x="3985719" y="2019287"/>
            <a:ext cx="615104" cy="7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90400">
            <a:off x="4671708" y="1785522"/>
            <a:ext cx="605256" cy="71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40424">
            <a:off x="5367231" y="1949023"/>
            <a:ext cx="615104" cy="73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9889">
            <a:off x="6809285" y="1953707"/>
            <a:ext cx="607230" cy="72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77816">
            <a:off x="8265456" y="1823991"/>
            <a:ext cx="675239" cy="80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31609">
            <a:off x="6035379" y="1674425"/>
            <a:ext cx="628164" cy="74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72963">
            <a:off x="7429256" y="1655663"/>
            <a:ext cx="659739" cy="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20292">
            <a:off x="380045" y="2604474"/>
            <a:ext cx="615103" cy="7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73511">
            <a:off x="808833" y="3104275"/>
            <a:ext cx="615103" cy="73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74527">
            <a:off x="1016518" y="3734848"/>
            <a:ext cx="615104" cy="73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73052">
            <a:off x="1085920" y="4440974"/>
            <a:ext cx="615104" cy="73114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793801" y="2843050"/>
            <a:ext cx="71961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EFEFEF"/>
                </a:solidFill>
              </a:rPr>
              <a:t>Наша цель - создать красивый и функциональный инструмент для такой профориентации.</a:t>
            </a:r>
            <a:endParaRPr sz="3000" dirty="0">
              <a:solidFill>
                <a:srgbClr val="EFEFEF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29825" y="4119900"/>
            <a:ext cx="8148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</a:rPr>
              <a:t>ПУТЬ БЕЗ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</a:rPr>
              <a:t>НАС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038350" y="1226375"/>
            <a:ext cx="1012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</a:rPr>
              <a:t>ПУТЬ С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</a:rPr>
              <a:t>НАМИ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00"/>
                            </p:stCondLst>
                            <p:childTnLst>
                              <p:par>
                                <p:cTn id="9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89100"/>
            <a:ext cx="17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Задачи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226951" y="908024"/>
            <a:ext cx="5736900" cy="3671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Подобрать методики профориентации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Создать “каркас” и визуальный стиль сайта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Реализовать алгоритм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Написать интерпретации 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Добавить “обвязку” </a:t>
            </a:r>
          </a:p>
          <a:p>
            <a:pPr algn="just">
              <a:buClr>
                <a:srgbClr val="FFFFFF"/>
              </a:buClr>
            </a:pPr>
            <a:r>
              <a:rPr lang="ru-RU" dirty="0">
                <a:solidFill>
                  <a:srgbClr val="FFFFFF"/>
                </a:solidFill>
              </a:rPr>
              <a:t>Внедрить систему статистики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Стилизовать итоговые результаты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Получить экспертную оценку 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 dirty="0">
                <a:solidFill>
                  <a:srgbClr val="FFFFFF"/>
                </a:solidFill>
              </a:rPr>
              <a:t>На основе оценки внести корректировки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ru" dirty="0">
                <a:solidFill>
                  <a:srgbClr val="666666"/>
                </a:solidFill>
              </a:rPr>
              <a:t>Внедрить в школы нашего комплекса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 dirty="0">
                <a:solidFill>
                  <a:srgbClr val="434343"/>
                </a:solidFill>
              </a:rPr>
              <a:t>Выйти на уровень города…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600" y="2106175"/>
            <a:ext cx="2621150" cy="1274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Инструменты</a:t>
            </a:r>
            <a:endParaRPr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r="9812" b="28764"/>
          <a:stretch/>
        </p:blipFill>
        <p:spPr>
          <a:xfrm>
            <a:off x="0" y="3539575"/>
            <a:ext cx="5270550" cy="1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7578" b="14074"/>
          <a:stretch/>
        </p:blipFill>
        <p:spPr>
          <a:xfrm>
            <a:off x="5270550" y="3113850"/>
            <a:ext cx="3873450" cy="2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r="44812" b="33105"/>
          <a:stretch/>
        </p:blipFill>
        <p:spPr>
          <a:xfrm>
            <a:off x="2581675" y="2043575"/>
            <a:ext cx="2688876" cy="14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6">
            <a:alphaModFix/>
          </a:blip>
          <a:srcRect l="24474" t="26554" r="20453" b="30338"/>
          <a:stretch/>
        </p:blipFill>
        <p:spPr>
          <a:xfrm>
            <a:off x="5270550" y="1408450"/>
            <a:ext cx="3873451" cy="17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250" y="2669988"/>
            <a:ext cx="1500775" cy="96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7">
            <a:alphaModFix/>
          </a:blip>
          <a:srcRect t="3550" b="-3549"/>
          <a:stretch/>
        </p:blipFill>
        <p:spPr>
          <a:xfrm>
            <a:off x="1669875" y="2009463"/>
            <a:ext cx="1500775" cy="96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35494">
            <a:off x="4373625" y="1238988"/>
            <a:ext cx="1500773" cy="96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2425" y="352200"/>
            <a:ext cx="1102774" cy="10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0600" y="352200"/>
            <a:ext cx="1102774" cy="10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584700" y="83750"/>
            <a:ext cx="197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Результат</a:t>
            </a:r>
            <a:endParaRPr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451950" y="4380450"/>
            <a:ext cx="2240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rgbClr val="477EE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Перейти прямо на сайт!</a:t>
            </a:r>
            <a:endParaRPr dirty="0">
              <a:solidFill>
                <a:srgbClr val="477EEE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l="57470"/>
          <a:stretch/>
        </p:blipFill>
        <p:spPr>
          <a:xfrm>
            <a:off x="0" y="354600"/>
            <a:ext cx="469002" cy="10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l="34710" t="16793" r="35218" b="16513"/>
          <a:stretch/>
        </p:blipFill>
        <p:spPr>
          <a:xfrm>
            <a:off x="928425" y="1757475"/>
            <a:ext cx="979050" cy="1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3674" y="1636350"/>
            <a:ext cx="930776" cy="18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DE650-8502-DD41-B83F-7548579EC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557" y="926993"/>
            <a:ext cx="3304886" cy="328951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787650" y="0"/>
            <a:ext cx="15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Это все</a:t>
            </a:r>
            <a:endParaRPr sz="3000"/>
          </a:p>
        </p:txBody>
      </p:sp>
      <p:sp>
        <p:nvSpPr>
          <p:cNvPr id="130" name="Google Shape;130;p19"/>
          <p:cNvSpPr txBox="1"/>
          <p:nvPr/>
        </p:nvSpPr>
        <p:spPr>
          <a:xfrm>
            <a:off x="2679450" y="1906225"/>
            <a:ext cx="378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Спасибо, за внимание!</a:t>
            </a:r>
            <a:endParaRPr sz="25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8100" y="727663"/>
            <a:ext cx="3367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4F84F2"/>
                </a:solidFill>
                <a:latin typeface="Open Sans"/>
                <a:ea typeface="Open Sans"/>
                <a:cs typeface="Open Sans"/>
                <a:sym typeface="Open Sans"/>
              </a:rPr>
              <a:t>-Это хорошо или плохо?</a:t>
            </a:r>
            <a:endParaRPr sz="2000">
              <a:solidFill>
                <a:srgbClr val="4F84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4F84F2"/>
                </a:solidFill>
                <a:latin typeface="Open Sans"/>
                <a:ea typeface="Open Sans"/>
                <a:cs typeface="Open Sans"/>
                <a:sym typeface="Open Sans"/>
              </a:rPr>
              <a:t>-Это… Это печально...</a:t>
            </a:r>
            <a:endParaRPr sz="2000">
              <a:solidFill>
                <a:srgbClr val="4F84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708075" y="3664363"/>
            <a:ext cx="1568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4"/>
                </a:solidFill>
              </a:rPr>
              <a:t>ВЫБЕРИ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276775" y="3592513"/>
            <a:ext cx="24582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FFFF"/>
                </a:solidFill>
              </a:rPr>
              <a:t>VR-WAY</a:t>
            </a:r>
            <a:endParaRPr sz="3000">
              <a:solidFill>
                <a:srgbClr val="00FFFF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976" y="2663421"/>
            <a:ext cx="4409024" cy="248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177</Words>
  <Application>Microsoft Macintosh PowerPoint</Application>
  <PresentationFormat>Экран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Open Sans</vt:lpstr>
      <vt:lpstr>Arial</vt:lpstr>
      <vt:lpstr>Consolas</vt:lpstr>
      <vt:lpstr>Simple Dark</vt:lpstr>
      <vt:lpstr>Презентация PowerPoint</vt:lpstr>
      <vt:lpstr>Актуальность</vt:lpstr>
      <vt:lpstr>Цель</vt:lpstr>
      <vt:lpstr>Задачи</vt:lpstr>
      <vt:lpstr>Инструменты</vt:lpstr>
      <vt:lpstr>Результат</vt:lpstr>
      <vt:lpstr>Это все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Александр Экарев</cp:lastModifiedBy>
  <cp:revision>5</cp:revision>
  <dcterms:modified xsi:type="dcterms:W3CDTF">2019-04-26T08:00:43Z</dcterms:modified>
</cp:coreProperties>
</file>